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E4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56D0-B870-4F81-B26D-DF7E4E7CE5CF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4FF0-4CA5-462B-8896-99A0A51EE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43511-57B8-4668-BCE0-7A4A663E5D9D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E9518-A304-433D-AA33-50B026690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26AEB-BEB6-45D8-B46B-64CB70A41098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44A4-B0D6-4AD1-A247-6A95F0706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24AF74-C89F-4CA0-BA53-90188BB340ED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F5AF35-9F31-4CBA-8F41-A5A8A23B1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FD617-8A05-4AA2-8591-59003D9747BE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6A0F2-59A6-4DB6-AA3D-C46742FB5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4921-1137-40C5-97AC-85201BB1C9E6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5015-E1B7-4861-853D-A2A203E26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FFD0-2C33-4013-B3FD-D13A904448F0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82F44-B556-44A1-95E2-E1308AC84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97788C-2A1F-4771-9B26-C90B837BAFD5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6844F6-9660-47CA-A3D6-CDCBBA2A9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DA3D-5788-4146-BF3C-8F6203FAFFDB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04CD2-10F1-4A86-B690-3D2148026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086F65-DBFA-4F67-854E-230692975328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B1AF60-AEDB-499A-BD98-492E8E395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25676E-4525-4883-B770-061BE6C9541E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6D6B7E-7A74-4698-988F-997BB288B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D1095AC-681A-4E66-9A1B-BC0D8ECB3A21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4B9D0A7-378F-4CC0-9A12-C45666DAE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hedailygreen.com/cm/thedailygreen/images/zw/watch-the-clouds-lg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darkskydiary.files.wordpress.com/2011/03/orangemoon2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1722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THE UNIVERSE!!!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286000" y="5257800"/>
            <a:ext cx="6172200" cy="1117600"/>
          </a:xfrm>
        </p:spPr>
        <p:txBody>
          <a:bodyPr/>
          <a:lstStyle/>
          <a:p>
            <a:r>
              <a:rPr lang="en-US" smtClean="0">
                <a:solidFill>
                  <a:srgbClr val="7030A0"/>
                </a:solidFill>
              </a:rPr>
              <a:t>By Maria Erz!!!!!</a:t>
            </a:r>
            <a:r>
              <a:rPr lang="en-US" smtClean="0">
                <a:solidFill>
                  <a:srgbClr val="7030A0"/>
                </a:solidFill>
                <a:sym typeface="Wingdings" pitchFamily="2" charset="2"/>
              </a:rPr>
              <a:t></a:t>
            </a:r>
            <a:endParaRPr lang="en-US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thecosmicartgallery.com/images/mainviewingimages/Orion_Nebu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Light year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53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th</a:t>
            </a:r>
            <a:endParaRPr lang="en-US" dirty="0"/>
          </a:p>
        </p:txBody>
      </p:sp>
      <p:sp>
        <p:nvSpPr>
          <p:cNvPr id="23555" name="Subtitle 2"/>
          <p:cNvSpPr>
            <a:spLocks noGrp="1"/>
          </p:cNvSpPr>
          <p:nvPr>
            <p:ph type="subTitle" idx="1"/>
          </p:nvPr>
        </p:nvSpPr>
        <p:spPr>
          <a:xfrm>
            <a:off x="4572000" y="5003800"/>
            <a:ext cx="4572000" cy="1371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The cycle of stars!!!!!</a:t>
            </a:r>
          </a:p>
          <a:p>
            <a:r>
              <a:rPr lang="en-US" smtClean="0">
                <a:solidFill>
                  <a:schemeClr val="bg1"/>
                </a:solidFill>
              </a:rPr>
              <a:t>Nebula-mid sized star-red giant-white dwarf-nova-black dwarf.</a:t>
            </a:r>
          </a:p>
        </p:txBody>
      </p:sp>
      <p:pic>
        <p:nvPicPr>
          <p:cNvPr id="23556" name="Picture 2" descr="http://asymptotia.com/wp-images/2007/02/Helix_Nebu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http://objsam.files.wordpress.com/2008/04/nebula_rcw49_04lr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0"/>
            <a:ext cx="46482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://media.smashingmagazine.com/cdn_smash/images/awesome-wallpapers/nebul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76600"/>
            <a:ext cx="4572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lewismct.wikispaces.com/file/view/constellation.jpg.jpeg/67478365/constellation.jp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00200"/>
            <a:ext cx="6172200" cy="19050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FF00"/>
                </a:solidFill>
              </a:rPr>
              <a:t>Constellation!!!!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457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4579" grpId="0" build="p"/>
      <p:bldP spid="24579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SUN!!!!!!</a:t>
            </a:r>
            <a:endParaRPr lang="en-US" dirty="0"/>
          </a:p>
        </p:txBody>
      </p:sp>
      <p:sp>
        <p:nvSpPr>
          <p:cNvPr id="1433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0"/>
            <a:ext cx="419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95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>
                <a:solidFill>
                  <a:srgbClr val="38E4E4"/>
                </a:solidFill>
              </a:rPr>
              <a:t>Night and day!!!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0" y="1524000"/>
            <a:ext cx="6172200" cy="1981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                                 seasons!!!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387" name="Subtitle 4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andermelon.com/wordpress/wp-content/uploads/2010/07/nasa_solar_eclipse_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457200"/>
            <a:ext cx="4648200" cy="1219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Solar eclipse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mashinglists.com/wp-content/uploads/2010/05/cigar-galax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981200"/>
            <a:ext cx="6172200" cy="1447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The galaxy!!!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436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apod.nasa.gov/apod/image/0501/milkyway_garlick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Milky way!!!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945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pod.nasa.gov/apod/image/comet_we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Comets and asteroids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484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48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3400" y="304800"/>
            <a:ext cx="48006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Planets!!!!!!!!!!!!!!!!!!!!!!!!</a:t>
            </a:r>
            <a:endParaRPr lang="en-US" dirty="0"/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1508" name="Picture 2" descr="http://www.jonauz.com/solarsystem/images/sun_planets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34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img.dailymail.co.uk/i/pix/2007/10_04/PlanetG3110_468x3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352800"/>
            <a:ext cx="480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earth-27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43434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</TotalTime>
  <Words>50</Words>
  <Application>Microsoft Office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THE UNIVERSE!!!</vt:lpstr>
      <vt:lpstr>THE SUN!!!!!!</vt:lpstr>
      <vt:lpstr>Night and day!!!</vt:lpstr>
      <vt:lpstr>                                 seasons!!!</vt:lpstr>
      <vt:lpstr>Solar eclipse </vt:lpstr>
      <vt:lpstr>The galaxy!!!</vt:lpstr>
      <vt:lpstr>Milky way!!!</vt:lpstr>
      <vt:lpstr>Comets and asteroids </vt:lpstr>
      <vt:lpstr>Planets!!!!!!!!!!!!!!!!!!!!!!!!</vt:lpstr>
      <vt:lpstr>Light year</vt:lpstr>
      <vt:lpstr>th</vt:lpstr>
      <vt:lpstr>                                Constellation!!!!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UNIVERSE!!!</dc:title>
  <dc:creator>Owner</dc:creator>
  <cp:lastModifiedBy> </cp:lastModifiedBy>
  <cp:revision>9</cp:revision>
  <dcterms:created xsi:type="dcterms:W3CDTF">2011-03-31T18:35:07Z</dcterms:created>
  <dcterms:modified xsi:type="dcterms:W3CDTF">2011-05-14T14:53:08Z</dcterms:modified>
</cp:coreProperties>
</file>